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>
        <p:scale>
          <a:sx n="78" d="100"/>
          <a:sy n="78" d="100"/>
        </p:scale>
        <p:origin x="-40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pPr/>
              <a:t>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2081" y="2742519"/>
            <a:ext cx="8825658" cy="861420"/>
          </a:xfrm>
        </p:spPr>
        <p:txBody>
          <a:bodyPr>
            <a:noAutofit/>
          </a:bodyPr>
          <a:lstStyle/>
          <a:p>
            <a:r>
              <a:rPr lang="en-IN" sz="11500" dirty="0" smtClean="0">
                <a:latin typeface="Adobe Garamond Pro Bold" panose="02020702060506020403" pitchFamily="18" charset="0"/>
              </a:rPr>
              <a:t>        </a:t>
            </a:r>
            <a:r>
              <a:rPr lang="en-IN" sz="11500" dirty="0" smtClean="0">
                <a:latin typeface="Adobe Garamond Pro Bold" panose="02020702060506020403" pitchFamily="18" charset="0"/>
              </a:rPr>
              <a:t> </a:t>
            </a:r>
            <a:r>
              <a:rPr lang="en-IN" sz="9600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quiz</a:t>
            </a:r>
            <a:endParaRPr lang="en-IN" sz="11500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9706" y="2047741"/>
            <a:ext cx="9140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Welcome to YUVTARANG 2K16 – TECHNICAL FEST</a:t>
            </a:r>
            <a:endParaRPr lang="en-IN" sz="4800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34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en-IN" dirty="0" smtClean="0"/>
              <a:t>                            </a:t>
            </a:r>
            <a:r>
              <a:rPr lang="en-IN" b="1" dirty="0" smtClean="0"/>
              <a:t>HOW ?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8602" y="3315407"/>
            <a:ext cx="4222631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FIVE QUESTIONS – EACH 10 POINTS</a:t>
            </a:r>
          </a:p>
          <a:p>
            <a:r>
              <a:rPr lang="en-IN" sz="28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a) Movies</a:t>
            </a:r>
          </a:p>
          <a:p>
            <a:r>
              <a:rPr lang="en-IN" sz="28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b) Sports</a:t>
            </a:r>
          </a:p>
          <a:p>
            <a:r>
              <a:rPr lang="en-IN" sz="28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c) Science and Technology</a:t>
            </a:r>
          </a:p>
          <a:p>
            <a:r>
              <a:rPr lang="en-IN" sz="28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d) </a:t>
            </a:r>
            <a:r>
              <a:rPr lang="en-IN" sz="28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G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eneral Knowledge</a:t>
            </a:r>
          </a:p>
          <a:p>
            <a:r>
              <a:rPr lang="en-IN" sz="28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e) Eminent personalities</a:t>
            </a:r>
          </a:p>
          <a:p>
            <a:endParaRPr lang="en-IN" sz="2000" b="1" dirty="0">
              <a:solidFill>
                <a:srgbClr val="0070C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288" y="5300566"/>
            <a:ext cx="32976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</a:t>
            </a:r>
            <a:endParaRPr lang="en-I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  <a:p>
            <a:endParaRPr lang="en-I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  <a:p>
            <a:r>
              <a:rPr lang="en-I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Duration : 30 seconds per question 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600" y="5729602"/>
            <a:ext cx="17716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    </a:t>
            </a:r>
            <a:endParaRPr lang="en-IN" sz="2000" b="1" dirty="0" smtClean="0">
              <a:solidFill>
                <a:srgbClr val="FF0000"/>
              </a:solidFill>
              <a:latin typeface="Adobe Garamond Pro Bold" panose="02020702060506020403" pitchFamily="18" charset="0"/>
            </a:endParaRPr>
          </a:p>
          <a:p>
            <a:endParaRPr lang="en-IN" sz="2000" b="1" dirty="0" smtClean="0">
              <a:solidFill>
                <a:srgbClr val="FF0000"/>
              </a:solidFill>
              <a:latin typeface="Adobe Garamond Pro Bold" panose="02020702060506020403" pitchFamily="18" charset="0"/>
            </a:endParaRPr>
          </a:p>
          <a:p>
            <a:r>
              <a:rPr lang="en-IN" sz="24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No </a:t>
            </a:r>
            <a:r>
              <a:rPr lang="en-IN" sz="24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pass questions </a:t>
            </a:r>
            <a:endParaRPr lang="en-IN" sz="24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689" y="2777161"/>
            <a:ext cx="434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PRELIMINARY ROUND 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26" name="Picture 2" descr="C:\Users\Sandrana Hemanth\Desktop\iStock_Questionmark_faces_11860969XSmal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792155">
            <a:off x="5423772" y="2973092"/>
            <a:ext cx="1602614" cy="99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andrana Hemanth\Desktop\Movie-Relea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834706">
            <a:off x="7438293" y="2831128"/>
            <a:ext cx="1709135" cy="12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andrana Hemanth\Desktop\kids with soccer ball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0982" y="4276918"/>
            <a:ext cx="3623614" cy="142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andrana Hemanth\Desktop\1435048377.8220e169e74c432393c8b62a66612d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79048" y="2777161"/>
            <a:ext cx="2052655" cy="99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Sandrana Hemanth\Desktop\technology-and-science-newaspirant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79048" y="4854048"/>
            <a:ext cx="1724535" cy="175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611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602" y="2965530"/>
            <a:ext cx="33538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15 QUESTIONS </a:t>
            </a:r>
          </a:p>
          <a:p>
            <a:r>
              <a:rPr lang="en-IN" sz="24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</a:p>
          <a:p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THREE CHECKPOINTS</a:t>
            </a:r>
          </a:p>
          <a:p>
            <a:r>
              <a:rPr lang="en-IN" sz="24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       </a:t>
            </a:r>
            <a:r>
              <a:rPr lang="en-IN" sz="24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5,10,15</a:t>
            </a:r>
          </a:p>
          <a:p>
            <a:endParaRPr lang="en-IN" sz="2400" b="1" dirty="0" smtClean="0">
              <a:solidFill>
                <a:srgbClr val="0070C0"/>
              </a:solidFill>
              <a:latin typeface="Adobe Garamond Pro Bold" panose="02020702060506020403" pitchFamily="18" charset="0"/>
            </a:endParaRPr>
          </a:p>
          <a:p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THREE LIFELINES</a:t>
            </a:r>
          </a:p>
          <a:p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 a) Add 60 seconds</a:t>
            </a:r>
          </a:p>
          <a:p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 b) 50-50</a:t>
            </a:r>
          </a:p>
          <a:p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 c) Flip the question</a:t>
            </a:r>
          </a:p>
          <a:p>
            <a:r>
              <a:rPr lang="en-IN" sz="24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“</a:t>
            </a:r>
            <a:r>
              <a:rPr lang="en-IN" sz="24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I Quit”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is enabled after 12 question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8602" y="2442310"/>
            <a:ext cx="2983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FINAL ROUND 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2050" name="Picture 2" descr="C:\Users\Sandrana Hemanth\Desktop\50-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42560" y="2602992"/>
            <a:ext cx="2007616" cy="15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ndrana Hemanth\Picture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42559" y="5318189"/>
            <a:ext cx="5939479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andrana Hemanth\Pictures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42559" y="4428242"/>
            <a:ext cx="6079681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784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</a:t>
            </a:r>
            <a:r>
              <a:rPr lang="en-IN" b="1" dirty="0" smtClean="0"/>
              <a:t>Organizing Committee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419128" y="2740671"/>
            <a:ext cx="382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FACULTY COORDINATOR </a:t>
            </a:r>
            <a:endParaRPr lang="en-IN" sz="36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6080" y="3363447"/>
            <a:ext cx="575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</a:t>
            </a:r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</a:t>
            </a:r>
            <a:r>
              <a:rPr lang="en-IN" sz="36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Mr </a:t>
            </a:r>
            <a:r>
              <a:rPr lang="en-IN" sz="36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B. PRASANTH KUMAR</a:t>
            </a:r>
            <a:endParaRPr lang="en-IN" sz="2000" b="1" dirty="0">
              <a:solidFill>
                <a:srgbClr val="0070C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9128" y="4070031"/>
            <a:ext cx="34692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</a:t>
            </a:r>
            <a:endParaRPr lang="en-I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  <a:p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    STUDENT </a:t>
            </a:r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COORDINATORS 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8432" y="4837105"/>
            <a:ext cx="24014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</a:t>
            </a:r>
            <a:endParaRPr lang="en-IN" sz="2000" b="1" dirty="0" smtClean="0">
              <a:solidFill>
                <a:srgbClr val="0070C0"/>
              </a:solidFill>
              <a:latin typeface="Adobe Garamond Pro Bold" panose="02020702060506020403" pitchFamily="18" charset="0"/>
            </a:endParaRPr>
          </a:p>
          <a:p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Ch. SAI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SUDHAKAR</a:t>
            </a:r>
            <a:endParaRPr lang="en-IN" sz="2800" b="1" dirty="0" smtClean="0">
              <a:solidFill>
                <a:srgbClr val="0070C0"/>
              </a:solidFill>
              <a:latin typeface="Adobe Garamond Pro Bold" panose="02020702060506020403" pitchFamily="18" charset="0"/>
            </a:endParaRPr>
          </a:p>
          <a:p>
            <a:r>
              <a:rPr lang="en-IN" sz="28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N.SRI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HARSHA</a:t>
            </a:r>
            <a:endParaRPr lang="en-IN" sz="2800" b="1" dirty="0">
              <a:solidFill>
                <a:srgbClr val="0070C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38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en-IN" dirty="0" smtClean="0"/>
              <a:t>                </a:t>
            </a:r>
            <a:r>
              <a:rPr lang="en-IN" b="1" dirty="0" smtClean="0"/>
              <a:t>Organizing Committee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69724" y="2730321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  </a:t>
            </a:r>
            <a:r>
              <a:rPr lang="en-I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CORE </a:t>
            </a:r>
            <a:r>
              <a:rPr lang="en-I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TEAM</a:t>
            </a:r>
            <a:endParaRPr lang="en-IN" sz="32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5408" y="3253541"/>
            <a:ext cx="36018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  T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. SRAVYA</a:t>
            </a:r>
          </a:p>
          <a:p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   Y.RAVALI</a:t>
            </a:r>
          </a:p>
          <a:p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PRASANNA  VARMA</a:t>
            </a:r>
          </a:p>
          <a:p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    M.SOHAN</a:t>
            </a:r>
            <a:endParaRPr lang="en-IN" sz="2800" b="1" dirty="0" smtClean="0">
              <a:solidFill>
                <a:srgbClr val="0070C0"/>
              </a:solidFill>
              <a:latin typeface="Adobe Garamond Pro Bold" panose="02020702060506020403" pitchFamily="18" charset="0"/>
            </a:endParaRPr>
          </a:p>
          <a:p>
            <a:r>
              <a:rPr lang="en-IN" sz="28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A.HARSHIT</a:t>
            </a:r>
            <a:endParaRPr lang="en-IN" sz="2800" b="1" dirty="0">
              <a:solidFill>
                <a:srgbClr val="0070C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0161" y="5010334"/>
            <a:ext cx="2688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   </a:t>
            </a:r>
            <a:endParaRPr lang="en-I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  <a:p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   CANVASSING </a:t>
            </a:r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TEAM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0208" y="5533554"/>
            <a:ext cx="28881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</a:t>
            </a:r>
            <a:endParaRPr lang="en-IN" sz="2000" b="1" dirty="0" smtClean="0">
              <a:solidFill>
                <a:srgbClr val="0070C0"/>
              </a:solidFill>
              <a:latin typeface="Adobe Garamond Pro Bold" panose="02020702060506020403" pitchFamily="18" charset="0"/>
            </a:endParaRPr>
          </a:p>
          <a:p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        A.RAMYA</a:t>
            </a:r>
            <a:endParaRPr lang="en-IN" sz="2800" b="1" dirty="0" smtClean="0">
              <a:solidFill>
                <a:srgbClr val="0070C0"/>
              </a:solidFill>
              <a:latin typeface="Adobe Garamond Pro Bold" panose="02020702060506020403" pitchFamily="18" charset="0"/>
            </a:endParaRPr>
          </a:p>
          <a:p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V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. TEEKSHANA PRIYA</a:t>
            </a:r>
            <a:endParaRPr lang="en-IN" sz="2800" b="1" dirty="0">
              <a:solidFill>
                <a:srgbClr val="0070C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875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en-IN" dirty="0" smtClean="0"/>
              <a:t>                </a:t>
            </a:r>
            <a:r>
              <a:rPr lang="en-IN" b="1" dirty="0" smtClean="0"/>
              <a:t>Organizing Committee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69724" y="2589355"/>
            <a:ext cx="2778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  </a:t>
            </a:r>
            <a:r>
              <a:rPr lang="en-I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TECHNICAL TEAM 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1807" y="3253541"/>
            <a:ext cx="4070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S.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HEMANTH 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-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</a:t>
            </a:r>
            <a:r>
              <a:rPr lang="en-IN" sz="2400" b="1" dirty="0" smtClean="0">
                <a:solidFill>
                  <a:schemeClr val="accent3"/>
                </a:solidFill>
                <a:latin typeface="Adobe Garamond Pro Bold" panose="02020702060506020403" pitchFamily="18" charset="0"/>
              </a:rPr>
              <a:t>PRELIMINARY </a:t>
            </a:r>
            <a:r>
              <a:rPr lang="en-IN" sz="2400" b="1" dirty="0" smtClean="0">
                <a:solidFill>
                  <a:schemeClr val="accent3"/>
                </a:solidFill>
                <a:latin typeface="Adobe Garamond Pro Bold" panose="02020702060506020403" pitchFamily="18" charset="0"/>
              </a:rPr>
              <a:t>ROUND</a:t>
            </a:r>
          </a:p>
          <a:p>
            <a:r>
              <a:rPr lang="en-IN" sz="2400" b="1" dirty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Ch. SESHU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  -     </a:t>
            </a:r>
            <a:r>
              <a:rPr lang="en-IN" sz="2400" b="1" dirty="0" smtClean="0">
                <a:solidFill>
                  <a:schemeClr val="accent3"/>
                </a:solidFill>
                <a:latin typeface="Adobe Garamond Pro Bold" panose="02020702060506020403" pitchFamily="18" charset="0"/>
              </a:rPr>
              <a:t>FINAL ROUND</a:t>
            </a:r>
            <a:endParaRPr lang="en-IN" sz="2400" b="1" dirty="0">
              <a:solidFill>
                <a:schemeClr val="accent3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1488" y="5209566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         </a:t>
            </a:r>
            <a:r>
              <a:rPr lang="en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</a:t>
            </a:r>
            <a:r>
              <a:rPr lang="en-I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SOUND </a:t>
            </a:r>
            <a:r>
              <a:rPr lang="en-I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MIXING  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2287" y="5732786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</a:t>
            </a:r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PRASANNA </a:t>
            </a:r>
            <a:r>
              <a:rPr lang="en-IN" sz="24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VARMA</a:t>
            </a:r>
            <a:endParaRPr lang="en-IN" sz="2400" b="1" dirty="0">
              <a:solidFill>
                <a:srgbClr val="0070C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8444" y="4040838"/>
            <a:ext cx="172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 Bold" panose="02020702060506020403" pitchFamily="18" charset="0"/>
              </a:rPr>
              <a:t>      ANCHOR</a:t>
            </a:r>
            <a:endParaRPr lang="en-IN" sz="3200" b="1" dirty="0">
              <a:solidFill>
                <a:schemeClr val="tx1">
                  <a:lumMod val="75000"/>
                  <a:lumOff val="25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7080" y="4640179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</a:t>
            </a:r>
            <a:r>
              <a:rPr lang="en-IN" sz="20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  </a:t>
            </a:r>
            <a:r>
              <a:rPr lang="en-IN" sz="2800" b="1" dirty="0" smtClean="0">
                <a:solidFill>
                  <a:srgbClr val="0070C0"/>
                </a:solidFill>
                <a:latin typeface="Adobe Garamond Pro Bold" panose="02020702060506020403" pitchFamily="18" charset="0"/>
              </a:rPr>
              <a:t>P. VAMSI KRISHNA</a:t>
            </a:r>
            <a:endParaRPr lang="en-IN" sz="2400" b="1" dirty="0">
              <a:solidFill>
                <a:srgbClr val="0070C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36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183</TotalTime>
  <Words>187</Words>
  <Application>Microsoft Office PowerPoint</Application>
  <PresentationFormat>Custom</PresentationFormat>
  <Paragraphs>55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Ion Boardroom</vt:lpstr>
      <vt:lpstr>Slide 1</vt:lpstr>
      <vt:lpstr>                            HOW ?</vt:lpstr>
      <vt:lpstr>Slide 3</vt:lpstr>
      <vt:lpstr>                Organizing Committee</vt:lpstr>
      <vt:lpstr>                Organizing Committee</vt:lpstr>
      <vt:lpstr>                Organizing Committee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Chadaram Sai Seshu</cp:lastModifiedBy>
  <cp:revision>16</cp:revision>
  <dcterms:created xsi:type="dcterms:W3CDTF">2016-01-06T23:49:33Z</dcterms:created>
  <dcterms:modified xsi:type="dcterms:W3CDTF">2016-01-07T04:56:40Z</dcterms:modified>
</cp:coreProperties>
</file>